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91"/>
    <p:restoredTop sz="91552"/>
  </p:normalViewPr>
  <p:slideViewPr>
    <p:cSldViewPr snapToGrid="0" snapToObjects="1">
      <p:cViewPr varScale="1">
        <p:scale>
          <a:sx n="115" d="100"/>
          <a:sy n="115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Google what Git version control is for</a:t>
            </a:r>
            <a:r>
              <a:rPr dirty="0"/>
              <a:t>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</a:t>
            </a:r>
            <a:r>
              <a:rPr lang="en-US" dirty="0"/>
              <a:t>get ready to answer</a:t>
            </a:r>
            <a:r>
              <a:rPr dirty="0"/>
              <a:t>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sz="2000" b="0"/>
              <a:t>&lt;&lt;&lt;&lt;PROVIDE LINK HERE&gt;&gt;&gt;&gt;&gt;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&lt;&lt;&lt;&lt;PROVIDE LINK HERE&gt;&gt;&gt;&gt;&gt;</a:t>
            </a:r>
            <a:endParaRPr sz="240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60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a new </a:t>
            </a:r>
            <a:r>
              <a:rPr b="1" dirty="0"/>
              <a:t>public GitHub repository </a:t>
            </a:r>
            <a:r>
              <a:rPr dirty="0"/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Next, </a:t>
            </a:r>
            <a:r>
              <a:rPr b="1" dirty="0"/>
              <a:t>clone</a:t>
            </a:r>
            <a:r>
              <a:rPr dirty="0"/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</a:t>
            </a:r>
            <a:r>
              <a:rPr b="0" dirty="0"/>
              <a:t>, </a:t>
            </a:r>
            <a:r>
              <a:rPr dirty="0"/>
              <a:t>Commit</a:t>
            </a:r>
            <a:r>
              <a:rPr b="0" dirty="0"/>
              <a:t>, and </a:t>
            </a:r>
            <a:r>
              <a:rPr dirty="0"/>
              <a:t>Push</a:t>
            </a:r>
            <a:r>
              <a:rPr b="0" dirty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Bonus:</a:t>
            </a:r>
            <a:endParaRPr u="sng"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Working with your group members</a:t>
            </a:r>
            <a:r>
              <a:rPr dirty="0"/>
              <a:t>, </a:t>
            </a:r>
            <a:r>
              <a:rPr b="1" u="sng" dirty="0"/>
              <a:t>fork</a:t>
            </a:r>
            <a:r>
              <a:rPr dirty="0"/>
              <a:t> </a:t>
            </a:r>
            <a:r>
              <a:rPr i="1" dirty="0"/>
              <a:t>their </a:t>
            </a:r>
            <a:r>
              <a:rPr dirty="0"/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Finally, submit a </a:t>
            </a:r>
            <a:r>
              <a:rPr b="1" dirty="0"/>
              <a:t>pull request</a:t>
            </a:r>
            <a:r>
              <a:rPr dirty="0"/>
              <a:t> to send your changes to your </a:t>
            </a:r>
            <a:r>
              <a:rPr lang="en-US" dirty="0"/>
              <a:t>group member</a:t>
            </a:r>
            <a:r>
              <a:rPr dirty="0"/>
              <a:t>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8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</a:t>
            </a:r>
            <a:r>
              <a:rPr lang="en-US" dirty="0"/>
              <a:t>Lab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b="0" dirty="0"/>
              <a:t>&lt;&lt;&lt;&lt;&lt; LINK HERE&gt;&gt;&gt;&gt;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</a:t>
            </a:r>
            <a:r>
              <a:rPr lang="en-US" dirty="0"/>
              <a:t>Saturday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</a:t>
            </a:r>
            <a:r>
              <a:rPr lang="en-US" dirty="0"/>
              <a:t>Saturday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2175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George Yoo</cp:lastModifiedBy>
  <cp:revision>11</cp:revision>
  <dcterms:modified xsi:type="dcterms:W3CDTF">2018-05-11T16:47:47Z</dcterms:modified>
</cp:coreProperties>
</file>